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5"/>
  </p:notesMasterIdLst>
  <p:sldIdLst>
    <p:sldId id="287" r:id="rId4"/>
    <p:sldId id="256" r:id="rId5"/>
    <p:sldId id="288" r:id="rId6"/>
    <p:sldId id="297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317" r:id="rId15"/>
    <p:sldId id="298" r:id="rId16"/>
    <p:sldId id="300" r:id="rId17"/>
    <p:sldId id="301" r:id="rId18"/>
    <p:sldId id="286" r:id="rId19"/>
    <p:sldId id="316" r:id="rId20"/>
    <p:sldId id="302" r:id="rId21"/>
    <p:sldId id="303" r:id="rId22"/>
    <p:sldId id="304" r:id="rId23"/>
    <p:sldId id="305" r:id="rId24"/>
    <p:sldId id="306" r:id="rId25"/>
    <p:sldId id="307" r:id="rId26"/>
    <p:sldId id="309" r:id="rId27"/>
    <p:sldId id="308" r:id="rId28"/>
    <p:sldId id="310" r:id="rId29"/>
    <p:sldId id="311" r:id="rId30"/>
    <p:sldId id="312" r:id="rId31"/>
    <p:sldId id="313" r:id="rId32"/>
    <p:sldId id="314" r:id="rId33"/>
    <p:sldId id="315" r:id="rId3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8ABBE9-BE67-43B1-ACFC-C41A692A05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76EA31A-B887-47C9-9989-9A387C3714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C7A90E7A-70F2-40CC-A929-D04E712EA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B42A4BDF-4DA5-43B6-A939-AB10D71B3387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0991655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 人工智慧的影響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EF2F3E-EBBC-401C-9E63-F98255F5AA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extensively, widely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73F9AE-2073-4BBE-ABD3-058A37E087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廣泛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622E5E-7C0F-43E3-86F0-8B80E55D92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guǎngfàn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D6740A8-D221-4DC9-8CEC-056F4C25A8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85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53B791-174C-4E74-B69F-73D3317645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5923B6D-AD79-4525-BCFA-27D7F71F24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應用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C098C5-93D0-4222-A65B-C0B3F18FAE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yìngyòng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6479C3-3C62-405B-AD2E-A78993CBE2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74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C4CC0C-F841-4545-A96A-7C78328C0C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field, realm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5CD7F07-DB73-4CB1-B773-4AC12A414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領域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76E63-F17A-4FC7-9C2C-71493E262A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lǐngyù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008C4D2-86F3-4983-BC0C-257C52B035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102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C4CC0C-F841-4545-A96A-7C78328C0C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finance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5CD7F07-DB73-4CB1-B773-4AC12A414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金融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76E63-F17A-4FC7-9C2C-71493E262A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jīnróng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771389-2B29-407A-B1E7-DA8BC9E660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23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9A24B6-A4FB-4ABD-A857-FE60E43CCD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advantage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849A4D-A684-4521-9F97-BEAEBAE4EE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優點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323D37-F95B-4A96-80CB-49D2D3B60E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8121C2-CA88-44A5-8BBE-C3D2B41E3EB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77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69D874-C381-4F1D-BBF9-8114EDE7E8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automatic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6FF202-B31B-4FED-A693-A91FAD96AC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479E76C-F8BF-4C04-95EC-8494C509EA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F46DEBF-E282-44DD-BFD9-A9C9F8C6AD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060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robot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機器人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jīqìrén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F3F2E1-F407-41C0-8034-8901BE868B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120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drone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無人機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wúrénjī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8D71C5-F6D1-4B07-AE0B-BA0B73F9BA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72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2C057C2-1392-4B40-954B-336CCCDBB5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driving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C4F0F6-A176-4D9F-A349-A2F039ADC0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駕駛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0BA933-96E9-47A5-A84D-470A9918AC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188A7B-5A99-4CCB-901F-02A9F4CCAB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36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E9FE3B-9CBB-4F53-8A2C-865B1C82CE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heavy and tiresome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FC7B42-7BD5-4446-88E8-0221CDD58A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粗重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D416D8-F476-42D0-B199-E25A25B19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549102-DE8B-4EAA-9DFE-38887C30A13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135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topic for discussion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話題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9141D4-E5B6-465A-8276-E3194050DD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F73B01-CF82-48F3-B6A9-6B56303811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assist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FA03B-0A86-4FBB-9941-26DB892012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協助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62DCCB-BD75-4AFD-9E88-BBDA4C4C8A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xiézhù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07A163-186B-4E03-AFDF-FE3713ED4A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416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6FC80A-E2F8-49BB-981C-A07625E9E4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accurate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069269-EB22-4B93-93F3-14F8274CA3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準確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B1BF36-9871-4023-B1A4-AC1734D41D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zhǔnquè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77FF8D-44F2-4BB2-8647-BDBF589777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17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C3496-9A32-44CB-91C3-5F7B9D9F97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diagnosis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C84973-0E0F-4080-B457-F32D1AF206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診斷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AFA8C0-C343-43D1-BBD4-7C7E11B43C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9DA0BA-0141-42AC-B3CB-D199459FC1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2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EEF43C-E081-45E4-90B2-F4859AD808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monitor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BF6CC2-4BEF-47CB-A0C9-052F5996F0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監看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3737AC-6390-483B-9C18-5C08C8040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jiānkàn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5007ED-0A50-433F-899F-97B5F72E07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987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9F1049-2E31-45EE-8E3A-C251DB30FD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simulated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3D9A5D-3621-4C89-B4A6-24366D4DC2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E208786-4BEF-4AA1-B9FC-A02DCF6618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mónǐ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A4D7449-0BE7-4BD8-A488-AAC089A36E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95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CFA5617-F965-4B3E-94AD-F1B5F84049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training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7AAE9B-300E-4C9A-ABA5-A659215CC4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訓練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D1A33A-3149-4F07-8986-56E51B6808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xùnliàn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735D3D-3247-44B9-8A53-24895C507F9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180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C29611-A54C-43EE-8309-DA8C49A41F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scenario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0F0BC1A-B5FE-45A9-9E85-76F254FF67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346BE3-FBED-4D9C-934A-0EBF3FABF5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A792E66-631D-4D3D-A306-91A10EC03A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9486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F0DDB4-3127-4A75-8526-577D32830A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threaten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A46425-9C29-4B8A-859F-8CC8D01C63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D9DB1E-4412-4B01-A27A-CCE6385D68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BEEFEC-88A3-41B9-A27F-B3FBC4E2A8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33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8CAC52A-F85D-4786-A457-00A16229C7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factory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E73DE1-3847-4138-BA69-D163AFC89B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工廠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DE2B5E-5C7C-460D-AF0C-7D682FAFF6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2BD6C5-BE0B-4578-9ABB-0A73A8F3F0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355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2F8AD6-555E-4F9F-98D2-D8469A14C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fixed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F47E76-4704-49F1-8347-65D5351456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固定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9EE62E9-AFAA-41C4-91A1-A8199C0C2E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gùdìng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2E5864-87DF-4B82-BD4C-5E98573EF6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804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2EC62B-C178-4D03-99E7-86DA33C318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launch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63C229-C21D-470A-9E0B-F1643363F7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F5CF20-6201-4113-AEFD-6751493D6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7DBB52-5D49-4F5F-B711-FB1A84835F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135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15AC65-727F-4674-9563-B848DC2CFF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ordering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0BD531-C258-41F0-96ED-051CE09477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點餐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829AA6-3C1C-4212-B86F-8FA5CAF398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diǎn</a:t>
            </a:r>
            <a:r>
              <a:rPr lang="en-US" altLang="zh-TW" dirty="0"/>
              <a:t> </a:t>
            </a:r>
            <a:r>
              <a:rPr lang="en-US" altLang="zh-TW" dirty="0" err="1"/>
              <a:t>cān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61B8B5-7E12-401D-9D08-A6ACA65056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1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056D7D-FBC7-4EBF-872C-634414459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conclusion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F48A0B-19B3-41D3-A08D-C09268CA9F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總之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37D10F5-5389-4DFA-8FCB-2F106EE29E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6C2101-F8F1-4E37-8B61-D09FF89D10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447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83FD8B-57C8-45DB-89C7-739361EF1E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program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8F4598-2FC9-41EF-B252-3DA92380C8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程式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DFA05D-86C8-42E5-BD8C-43BB1B907C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706F04-9D14-4261-9F0D-21F1139655D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348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0FCD53-4207-4FC6-A09C-9E9137A10E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cognition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212495-492D-48C3-A5FC-E3EDFF8444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認知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B1DB11-7F7F-4681-997D-801B327A1D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09F949-A896-4CC2-A8E3-D08316BAA2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422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624550-015E-4E43-BBFF-5925326CB3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imitate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B443B8D-BF5F-496D-A09E-1673269B19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22CDE7-5E03-4C54-B596-093C82D890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mófǎng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792C29-AB0F-4057-AEDA-05CFEBC646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5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52A83C-192D-42B9-87C9-135FF3325E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6107AC-73F1-4759-A7AB-523C80055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目標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84AA52-1048-4A1A-9A7F-4DE0E603E8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mùbiāo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6802A0-20B5-4F8E-9CB9-999D5F5EE9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5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2B28DF-7050-4350-93C1-0100EBDACE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understand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97213-195E-4038-A3B3-62D7A6A00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理解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C9AD12-3357-4D88-9251-D6176BF486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lǐjiě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83B552-E571-4C18-A6A8-4EC2466578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02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01882AF-4044-499C-B614-033D7ED48A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improve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44E037-3D74-496D-9546-A6E525D48C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改進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5B29EEE-9560-4C43-AD03-87D4F5219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gǎijìn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F1C11-36B6-4DEF-8F73-B04C44BB75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59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176</Words>
  <Application>Microsoft Office PowerPoint</Application>
  <PresentationFormat>寬螢幕</PresentationFormat>
  <Paragraphs>151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話題</vt:lpstr>
      <vt:lpstr>推出</vt:lpstr>
      <vt:lpstr>程式</vt:lpstr>
      <vt:lpstr>認知</vt:lpstr>
      <vt:lpstr>模仿</vt:lpstr>
      <vt:lpstr>目標</vt:lpstr>
      <vt:lpstr>理解</vt:lpstr>
      <vt:lpstr>改進</vt:lpstr>
      <vt:lpstr>廣泛</vt:lpstr>
      <vt:lpstr>應用</vt:lpstr>
      <vt:lpstr>領域</vt:lpstr>
      <vt:lpstr>金融</vt:lpstr>
      <vt:lpstr>優點</vt:lpstr>
      <vt:lpstr>自動</vt:lpstr>
      <vt:lpstr>機器人</vt:lpstr>
      <vt:lpstr>無人機</vt:lpstr>
      <vt:lpstr>駕駛</vt:lpstr>
      <vt:lpstr>粗重</vt:lpstr>
      <vt:lpstr>協助</vt:lpstr>
      <vt:lpstr>準確</vt:lpstr>
      <vt:lpstr>診斷</vt:lpstr>
      <vt:lpstr>監看</vt:lpstr>
      <vt:lpstr>模擬</vt:lpstr>
      <vt:lpstr>訓練</vt:lpstr>
      <vt:lpstr>情境</vt:lpstr>
      <vt:lpstr>威脅</vt:lpstr>
      <vt:lpstr>工廠</vt:lpstr>
      <vt:lpstr>固定</vt:lpstr>
      <vt:lpstr>點餐</vt:lpstr>
      <vt:lpstr>總之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2026-04-14T02:50:58Z</dcterms:modified>
</cp:coreProperties>
</file>